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64" r:id="rId11"/>
    <p:sldId id="262" r:id="rId12"/>
    <p:sldId id="274" r:id="rId13"/>
    <p:sldId id="275" r:id="rId14"/>
    <p:sldId id="272" r:id="rId15"/>
    <p:sldId id="265" r:id="rId16"/>
  </p:sldIdLst>
  <p:sldSz cx="18288000" cy="10287000"/>
  <p:notesSz cx="6858000" cy="9144000"/>
  <p:embeddedFontLst>
    <p:embeddedFont>
      <p:font typeface="페이퍼로지 7 Bold" charset="-127"/>
      <p:bold r:id="rId18"/>
    </p:embeddedFont>
    <p:embeddedFont>
      <p:font typeface="Aileron Bold" panose="020B0600000101010101" charset="0"/>
      <p:regular r:id="rId19"/>
    </p:embeddedFont>
    <p:embeddedFont>
      <p:font typeface="Aileron Heavy" panose="020B0600000101010101" charset="0"/>
      <p:regular r:id="rId20"/>
    </p:embeddedFont>
    <p:embeddedFont>
      <p:font typeface="Bitcount Grid Double Roman Semi" panose="020B0600000101010101" charset="0"/>
      <p:bold r:id="rId21"/>
    </p:embeddedFont>
    <p:embeddedFont>
      <p:font typeface="Work Sans Bold" panose="020B0600000101010101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학교안심 알림장 TTF B" panose="02000703000000000000" pitchFamily="2" charset="-127"/>
      <p:bold r:id="rId26"/>
    </p:embeddedFont>
    <p:embeddedFont>
      <p:font typeface="학교안심 알림장 TTF R" panose="02000503000000000000" pitchFamily="2" charset="-12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817" autoAdjust="0"/>
  </p:normalViewPr>
  <p:slideViewPr>
    <p:cSldViewPr>
      <p:cViewPr varScale="1">
        <p:scale>
          <a:sx n="45" d="100"/>
          <a:sy n="45" d="100"/>
        </p:scale>
        <p:origin x="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>
            <a:fillRect/>
          </a:stretch>
        </p:blipFill>
        <p:spPr>
          <a:xfrm>
            <a:off x="4876800" y="2802499"/>
            <a:ext cx="12669980" cy="62624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/>
          <a:stretch>
            <a:fillRect/>
          </a:stretch>
        </p:blipFill>
        <p:spPr>
          <a:xfrm>
            <a:off x="5420160" y="2933700"/>
            <a:ext cx="11939414" cy="58966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476250" y="3491528"/>
            <a:ext cx="4112988" cy="1733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회원가입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>
            <a:extLst>
              <a:ext uri="{FF2B5EF4-FFF2-40B4-BE49-F238E27FC236}">
                <a16:creationId xmlns:a16="http://schemas.microsoft.com/office/drawing/2014/main" id="{548B8BD6-EC20-8FEC-05E2-1C725B2855B1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4D75C56-454E-37FF-92C4-9D007E266E70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7F9FD7-AF69-00E1-2EAA-9EA9FE20F470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1EAD093-C809-01A9-A679-AA719786C7F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476250" y="3491528"/>
            <a:ext cx="4112988" cy="1733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회원가입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2286000" y="5239844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1525080" y="3435452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5610728" y="7151006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0127370" y="7377881"/>
            <a:ext cx="2149187" cy="1537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CB0F71-65A3-F3A2-6310-607A486A9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3" y="3652694"/>
            <a:ext cx="1985474" cy="1985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A0D68-5602-9032-DE96-3A6CE52A3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8414" r="29129" b="25453"/>
          <a:stretch>
            <a:fillRect/>
          </a:stretch>
        </p:blipFill>
        <p:spPr>
          <a:xfrm>
            <a:off x="4414224" y="3875182"/>
            <a:ext cx="1842334" cy="17369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214C48-6E9F-A77B-8D27-4A6A9A77AB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7" y="3652694"/>
            <a:ext cx="1403870" cy="19854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2FFD333-903E-8284-59E0-6F4129B693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85" y="4000489"/>
            <a:ext cx="1558686" cy="1558686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350685" y="3373153"/>
            <a:ext cx="1054591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1272807" y="3347820"/>
            <a:ext cx="65075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064908" y="689291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E466B-88E4-CCA7-E446-F7497E3448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30" y="4317415"/>
            <a:ext cx="2376813" cy="761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268" y="7007089"/>
            <a:ext cx="1888600" cy="20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30717A-E2B4-456A-9BBB-DAD3577E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8F1D0-9E32-4252-8BD2-C7A61758873B}"/>
              </a:ext>
            </a:extLst>
          </p:cNvPr>
          <p:cNvGrpSpPr/>
          <p:nvPr/>
        </p:nvGrpSpPr>
        <p:grpSpPr>
          <a:xfrm>
            <a:off x="1981200" y="8307306"/>
            <a:ext cx="6622306" cy="1703468"/>
            <a:chOff x="1295400" y="9640065"/>
            <a:chExt cx="6622306" cy="1703468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E488B322-5B27-41C1-804C-57F4AEBA4447}"/>
                </a:ext>
              </a:extLst>
            </p:cNvPr>
            <p:cNvGrpSpPr/>
            <p:nvPr/>
          </p:nvGrpSpPr>
          <p:grpSpPr>
            <a:xfrm>
              <a:off x="1295400" y="9640065"/>
              <a:ext cx="6622306" cy="1703468"/>
              <a:chOff x="0" y="0"/>
              <a:chExt cx="1493969" cy="44865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02F939-B6DE-4944-AAE5-49F03777049C}"/>
                  </a:ext>
                </a:extLst>
              </p:cNvPr>
              <p:cNvSpPr/>
              <p:nvPr/>
            </p:nvSpPr>
            <p:spPr>
              <a:xfrm>
                <a:off x="0" y="0"/>
                <a:ext cx="1493969" cy="448650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6951D014-87B0-46F0-8EBF-977C4CA2750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594356-30EB-4407-AEA7-221648F430B4}"/>
                </a:ext>
              </a:extLst>
            </p:cNvPr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CF9DBF3-CFCF-4C94-AA39-FB0E818BA80E}"/>
                </a:ext>
              </a:extLst>
            </p:cNvPr>
            <p:cNvSpPr txBox="1"/>
            <p:nvPr/>
          </p:nvSpPr>
          <p:spPr>
            <a:xfrm>
              <a:off x="1694434" y="10445496"/>
              <a:ext cx="592556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 비수도권 지역의 데이터를 활용한 상권분석서비스 구축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1353</Words>
  <Application>Microsoft Office PowerPoint</Application>
  <PresentationFormat>사용자 지정</PresentationFormat>
  <Paragraphs>195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Work Sans Bold</vt:lpstr>
      <vt:lpstr>학교안심 알림장 TTF B</vt:lpstr>
      <vt:lpstr>Aileron Bold</vt:lpstr>
      <vt:lpstr>학교안심 알림장 TTF R</vt:lpstr>
      <vt:lpstr>Bitcount Grid Double Roman Semi</vt:lpstr>
      <vt:lpstr>페이퍼로지 7 Bold</vt:lpstr>
      <vt:lpstr>Wingdings</vt:lpstr>
      <vt:lpstr>Aileron Heavy</vt:lpstr>
      <vt:lpstr>Calibri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134</cp:revision>
  <dcterms:created xsi:type="dcterms:W3CDTF">2006-08-16T00:00:00Z</dcterms:created>
  <dcterms:modified xsi:type="dcterms:W3CDTF">2025-12-01T17:21:13Z</dcterms:modified>
  <dc:identifier>DAG5qZLZ9dk</dc:identifier>
</cp:coreProperties>
</file>